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98" d="100"/>
          <a:sy n="98" d="100"/>
        </p:scale>
        <p:origin x="8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17FE2113-AFE8-482B-98D1-EFEF48ACF2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 err="1"/>
              <a:t>Tableau_visualisations</a:t>
            </a:r>
            <a:endParaRPr dirty="0"/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1D9EFB6D-0803-418C-B575-F2C5D607C0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File created on: 09/12/202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ashboard 1">
            <a:extLst>
              <a:ext uri="{FF2B5EF4-FFF2-40B4-BE49-F238E27FC236}">
                <a16:creationId xmlns:a16="http://schemas.microsoft.com/office/drawing/2014/main" id="{F3018847-863A-495B-A918-9A5B3CFFE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Dashboard 2">
            <a:extLst>
              <a:ext uri="{FF2B5EF4-FFF2-40B4-BE49-F238E27FC236}">
                <a16:creationId xmlns:a16="http://schemas.microsoft.com/office/drawing/2014/main" id="{628F9E57-DEE9-4684-93FD-8E63960FA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Dashboard 3">
            <a:extLst>
              <a:ext uri="{FF2B5EF4-FFF2-40B4-BE49-F238E27FC236}">
                <a16:creationId xmlns:a16="http://schemas.microsoft.com/office/drawing/2014/main" id="{1EF7A0D7-5868-4358-87A6-1D5C7C249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4792"/>
            <a:ext cx="12192000" cy="55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Dashboard 4">
            <a:extLst>
              <a:ext uri="{FF2B5EF4-FFF2-40B4-BE49-F238E27FC236}">
                <a16:creationId xmlns:a16="http://schemas.microsoft.com/office/drawing/2014/main" id="{E259188A-06B8-4B1B-BC5A-7DDCABCE91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Dashboard 7">
            <a:extLst>
              <a:ext uri="{FF2B5EF4-FFF2-40B4-BE49-F238E27FC236}">
                <a16:creationId xmlns:a16="http://schemas.microsoft.com/office/drawing/2014/main" id="{485E57A4-FFEC-47A9-B386-D002203EE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Dashboard 5">
            <a:extLst>
              <a:ext uri="{FF2B5EF4-FFF2-40B4-BE49-F238E27FC236}">
                <a16:creationId xmlns:a16="http://schemas.microsoft.com/office/drawing/2014/main" id="{A1FCB7C0-0371-467D-8C20-5793C5F45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Dashboard 6">
            <a:extLst>
              <a:ext uri="{FF2B5EF4-FFF2-40B4-BE49-F238E27FC236}">
                <a16:creationId xmlns:a16="http://schemas.microsoft.com/office/drawing/2014/main" id="{FDBAA84D-000F-4449-82CF-525D5FFAD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8</Words>
  <Application>Microsoft Office PowerPoint</Application>
  <PresentationFormat>Widescreen</PresentationFormat>
  <Paragraphs>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Tableau_visualisations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Tableau_visualisations</dc:title>
  <dc:creator/>
  <cp:lastModifiedBy>Damian Borsiak</cp:lastModifiedBy>
  <cp:revision>1</cp:revision>
  <dcterms:created xsi:type="dcterms:W3CDTF">2022-12-09T02:30:07Z</dcterms:created>
  <dcterms:modified xsi:type="dcterms:W3CDTF">2022-12-09T09:49:28Z</dcterms:modified>
</cp:coreProperties>
</file>

<file path=docProps/thumbnail.jpeg>
</file>